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B798B8-76DB-433D-BAFC-B3BF17092F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3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971F-E530-44FC-8781-C23B159C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2832-CF11-4F11-AF9B-12C39E743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6963-95A3-44EF-B874-5F2CB8911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68B3-FE80-405C-B36D-B9128D2D8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E831-D759-4ED1-9A19-F243313E5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8449-080E-43CD-8A6F-32A15EF02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3337-4FEE-4196-BBB4-A4F731900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350-9683-482D-A7E8-28F2163EC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AA60-BFBA-4086-A309-BB9BE9756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573-32E4-4D7D-AFE8-FCA969B64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218-4600-4D75-BD38-867657A83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075A57-8AB8-4B91-8F4E-85D383E70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02 декабря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02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03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Ночью и утром временами туман. </a:t>
            </a:r>
            <a:r>
              <a:rPr lang="ru-RU" sz="1100" dirty="0">
                <a:solidFill>
                  <a:schemeClr val="tx1"/>
                </a:solidFill>
              </a:rPr>
              <a:t>Ветер 0-5 м/с. Температура воздуха ночью 1-3 мороза, днем 3-5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04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03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04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туман. Ветер 0-5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932255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03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04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02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22757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5317</cp:revision>
  <cp:lastPrinted>2021-07-01T09:11:30Z</cp:lastPrinted>
  <dcterms:created xsi:type="dcterms:W3CDTF">2018-03-27T06:03:00Z</dcterms:created>
  <dcterms:modified xsi:type="dcterms:W3CDTF">2024-12-02T06:07:02Z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