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0214008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337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восточный 2-7 м/с. Температура воздуха ночью 4-6 мороза, днем 2-4 мороза.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Ночью и утром туман.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02 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4008075"/>
              </p:ext>
            </p:extLst>
          </p:nvPr>
        </p:nvGraphicFramePr>
        <p:xfrm>
          <a:off x="4986306" y="4437112"/>
          <a:ext cx="4759297" cy="17613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1469</TotalTime>
  <Words>556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269</cp:revision>
  <cp:lastPrinted>2021-07-01T03:56:27Z</cp:lastPrinted>
  <dcterms:created xsi:type="dcterms:W3CDTF">2024-09-22T07:48:17Z</dcterms:created>
  <dcterms:modified xsi:type="dcterms:W3CDTF">2024-12-02T08:45:55Z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