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4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33412558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337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65002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декабря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0955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небольшой снег. Ночью и утром туман. Ветер юго-западный 1-6 м/с. Температура воздуха ночью 8-10, днем 4-6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декабря по 08 ч. 04 декабря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Ночью и утром туман. Ветер юго-западный 2-7 м/с. Температура воздуха ночью 10-12 мороза.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2517796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21573</TotalTime>
  <Words>607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4328</cp:revision>
  <cp:lastPrinted>2021-07-01T03:56:27Z</cp:lastPrinted>
  <dcterms:created xsi:type="dcterms:W3CDTF">2018-03-27T06:03:00Z</dcterms:created>
  <dcterms:modified xsi:type="dcterms:W3CDTF">2024-12-02T08:46:20Z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