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00" d="100"/>
          <a:sy n="100" d="100"/>
        </p:scale>
        <p:origin x="-168" y="-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декабря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060848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03 декабря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04</a:t>
            </a:r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декабря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784557713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763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5008" y="332656"/>
            <a:ext cx="475980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03 декабря 2024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02 декабря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03 декабря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9-14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6-8,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2-4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 indent="180975" algn="ctr">
              <a:tabLst>
                <a:tab pos="180975" algn="l"/>
              </a:tabLst>
            </a:pP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04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03 декабря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юго-западный 9-14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4-6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 indent="180975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/Т.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Марьина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17422</TotalTime>
  <Words>585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5811</cp:revision>
  <cp:lastPrinted>2021-07-01T03:56:27Z</cp:lastPrinted>
  <dcterms:created xsi:type="dcterms:W3CDTF">2018-03-27T06:03:00Z</dcterms:created>
  <dcterms:modified xsi:type="dcterms:W3CDTF">2024-12-02T07:37:06Z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