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0049841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небольшой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утром туман.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8-10, днем 4-6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Ночью и утром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2-7 м/с. Температура воздуха ночью 10-12 мороза</a:t>
            </a: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0591346"/>
              </p:ext>
            </p:extLst>
          </p:nvPr>
        </p:nvGraphicFramePr>
        <p:xfrm>
          <a:off x="5097016" y="4124687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77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24152</TotalTime>
  <Words>652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4449</cp:revision>
  <cp:lastPrinted>2021-07-01T03:56:27Z</cp:lastPrinted>
  <dcterms:created xsi:type="dcterms:W3CDTF">2018-03-27T06:03:00Z</dcterms:created>
  <dcterms:modified xsi:type="dcterms:W3CDTF">2024-12-02T08:45:50Z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