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7970" autoAdjust="0"/>
    <p:restoredTop sz="94660"/>
  </p:normalViewPr>
  <p:slideViewPr>
    <p:cSldViewPr showGuides="1">
      <p:cViewPr>
        <p:scale>
          <a:sx n="100" d="100"/>
          <a:sy n="100" d="100"/>
        </p:scale>
        <p:origin x="-2574" y="-49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93675382"/>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337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02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желтоқсан</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желтоқсан</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010437516"/>
              </p:ext>
            </p:extLst>
          </p:nvPr>
        </p:nvGraphicFramePr>
        <p:xfrm>
          <a:off x="5021088" y="4155260"/>
          <a:ext cx="4612432" cy="2287812"/>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967104">
                  <a:extLst>
                    <a:ext uri="{9D8B030D-6E8A-4147-A177-3AD203B41FA5}">
                      <a16:colId xmlns="" xmlns:a16="http://schemas.microsoft.com/office/drawing/2014/main" val="1276116030"/>
                    </a:ext>
                  </a:extLst>
                </a:gridCol>
                <a:gridCol w="1368152">
                  <a:extLst>
                    <a:ext uri="{9D8B030D-6E8A-4147-A177-3AD203B41FA5}">
                      <a16:colId xmlns="" xmlns:a16="http://schemas.microsoft.com/office/drawing/2014/main" val="2096923049"/>
                    </a:ext>
                  </a:extLst>
                </a:gridCol>
              </a:tblGrid>
              <a:tr h="641892">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5</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0,011</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3263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0,653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24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0,12</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17</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0,043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0,075</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11</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0,054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223138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03 </a:t>
            </a:r>
            <a:r>
              <a:rPr lang="kk-KZ" altLang="ru-RU" sz="1200" b="1" dirty="0" smtClean="0">
                <a:latin typeface="Times New Roman" panose="02020603050405020304" pitchFamily="18" charset="0"/>
                <a:cs typeface="Times New Roman" panose="02020603050405020304" pitchFamily="18" charset="0"/>
              </a:rPr>
              <a:t>желтоқсанға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02 </a:t>
            </a:r>
            <a:r>
              <a:rPr lang="kk-KZ" altLang="ru-RU" sz="1200" b="1" dirty="0" smtClean="0">
                <a:latin typeface="Times New Roman" panose="02020603050405020304" pitchFamily="18" charset="0"/>
                <a:cs typeface="Times New Roman" panose="02020603050405020304" pitchFamily="18" charset="0"/>
              </a:rPr>
              <a:t>желтоқсан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a:latin typeface="Times New Roman" panose="02020603050405020304" pitchFamily="18" charset="0"/>
                <a:cs typeface="Times New Roman" panose="02020603050405020304" pitchFamily="18" charset="0"/>
              </a:rPr>
              <a:t>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03 </a:t>
            </a:r>
            <a:r>
              <a:rPr lang="kk-KZ" sz="1200" b="1" dirty="0" smtClean="0">
                <a:solidFill>
                  <a:srgbClr val="000000"/>
                </a:solidFill>
                <a:latin typeface="Times New Roman" panose="02020603050405020304" pitchFamily="18" charset="0"/>
                <a:cs typeface="Times New Roman" panose="02020603050405020304" pitchFamily="18" charset="0"/>
                <a:sym typeface="+mn-ea"/>
              </a:rPr>
              <a:t>желтоқсан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бұлтты, жауын-шашынсыз. Түнде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және таңертең тұман.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Жел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оңтүстік-шығыстан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соғады, күші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5-10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м/с. Ауа температурасы түнде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2-4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градус аяз, күндіз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0-2 градус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жылы</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a:t>
            </a:r>
          </a:p>
          <a:p>
            <a:pPr lvl="0" indent="144000" algn="ctr"/>
            <a:endParaRPr lang="ru-RU" sz="1200" b="1" dirty="0" smtClean="0">
              <a:solidFill>
                <a:srgbClr val="000000"/>
              </a:solidFill>
              <a:latin typeface="Times New Roman" pitchFamily="18" charset="0"/>
              <a:cs typeface="Times New Roman" pitchFamily="18" charset="0"/>
              <a:sym typeface="+mn-ea"/>
            </a:endParaRPr>
          </a:p>
          <a:p>
            <a:pPr lvl="0" indent="144000" algn="ctr"/>
            <a:r>
              <a:rPr lang="ru-RU" sz="1200" b="1" dirty="0" smtClean="0">
                <a:solidFill>
                  <a:srgbClr val="000000"/>
                </a:solidFill>
                <a:latin typeface="Times New Roman" pitchFamily="18" charset="0"/>
                <a:cs typeface="Times New Roman" pitchFamily="18" charset="0"/>
                <a:sym typeface="+mn-ea"/>
              </a:rPr>
              <a:t>04 </a:t>
            </a:r>
            <a:r>
              <a:rPr lang="kk-KZ" sz="1200" b="1" dirty="0" smtClean="0">
                <a:solidFill>
                  <a:srgbClr val="000000"/>
                </a:solidFill>
                <a:latin typeface="Times New Roman" pitchFamily="18" charset="0"/>
                <a:cs typeface="Times New Roman" pitchFamily="18" charset="0"/>
                <a:sym typeface="+mn-ea"/>
              </a:rPr>
              <a:t>желтоқсанға</a:t>
            </a:r>
            <a:r>
              <a:rPr lang="ru-RU" sz="1200" b="1" dirty="0" smtClean="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03 </a:t>
            </a:r>
            <a:r>
              <a:rPr lang="kk-KZ" sz="1200" b="1" dirty="0">
                <a:solidFill>
                  <a:srgbClr val="000000"/>
                </a:solidFill>
                <a:latin typeface="Times New Roman" panose="02020603050405020304" pitchFamily="18" charset="0"/>
                <a:cs typeface="Times New Roman" panose="02020603050405020304" pitchFamily="18" charset="0"/>
                <a:sym typeface="+mn-ea"/>
              </a:rPr>
              <a:t>желтоқсан </a:t>
            </a:r>
            <a:r>
              <a:rPr lang="ru-RU" sz="1200" b="1" dirty="0" smtClean="0">
                <a:solidFill>
                  <a:srgbClr val="000000"/>
                </a:solidFill>
                <a:latin typeface="Times New Roman" panose="02020603050405020304" pitchFamily="18" charset="0"/>
                <a:cs typeface="Times New Roman" panose="02020603050405020304" pitchFamily="18" charset="0"/>
              </a:rPr>
              <a:t>20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04 </a:t>
            </a:r>
            <a:r>
              <a:rPr lang="kk-KZ" sz="1200" b="1" dirty="0">
                <a:solidFill>
                  <a:srgbClr val="000000"/>
                </a:solidFill>
                <a:latin typeface="Times New Roman" pitchFamily="18" charset="0"/>
                <a:cs typeface="Times New Roman" pitchFamily="18" charset="0"/>
                <a:sym typeface="+mn-ea"/>
              </a:rPr>
              <a:t>желтоқсан</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бұлтты, жауын-шашынсыз. </a:t>
            </a:r>
            <a:r>
              <a:rPr lang="kk-KZ" sz="1100" dirty="0" smtClean="0">
                <a:latin typeface="Times New Roman" panose="02020603050405020304" pitchFamily="18" charset="0"/>
                <a:cs typeface="Times New Roman" panose="02020603050405020304" pitchFamily="18" charset="0"/>
              </a:rPr>
              <a:t>Жел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оңтүстік-батыстан </a:t>
            </a:r>
            <a:r>
              <a:rPr lang="kk-KZ" sz="1100" dirty="0" smtClean="0">
                <a:latin typeface="Times New Roman" panose="02020603050405020304" pitchFamily="18" charset="0"/>
                <a:cs typeface="Times New Roman" panose="02020603050405020304" pitchFamily="18" charset="0"/>
              </a:rPr>
              <a:t>соғады</a:t>
            </a:r>
            <a:r>
              <a:rPr lang="kk-KZ" sz="1100" dirty="0">
                <a:latin typeface="Times New Roman" panose="02020603050405020304" pitchFamily="18" charset="0"/>
                <a:cs typeface="Times New Roman" panose="02020603050405020304" pitchFamily="18" charset="0"/>
              </a:rPr>
              <a:t>, күші </a:t>
            </a:r>
            <a:r>
              <a:rPr lang="kk-KZ" sz="1100" dirty="0" smtClean="0">
                <a:latin typeface="Times New Roman" panose="02020603050405020304" pitchFamily="18" charset="0"/>
                <a:cs typeface="Times New Roman" panose="02020603050405020304" pitchFamily="18" charset="0"/>
              </a:rPr>
              <a:t>2</a:t>
            </a:r>
            <a:r>
              <a:rPr lang="kk-KZ" sz="1100" dirty="0" smtClean="0">
                <a:latin typeface="Times New Roman" panose="02020603050405020304" pitchFamily="18" charset="0"/>
                <a:cs typeface="Times New Roman" panose="02020603050405020304" pitchFamily="18" charset="0"/>
              </a:rPr>
              <a:t>-7 </a:t>
            </a:r>
            <a:r>
              <a:rPr lang="kk-KZ" sz="1100" dirty="0" smtClean="0">
                <a:latin typeface="Times New Roman" panose="02020603050405020304" pitchFamily="18" charset="0"/>
                <a:cs typeface="Times New Roman" panose="02020603050405020304" pitchFamily="18" charset="0"/>
              </a:rPr>
              <a:t>м/с</a:t>
            </a:r>
            <a:r>
              <a:rPr lang="kk-KZ" sz="1100" dirty="0">
                <a:latin typeface="Times New Roman" panose="02020603050405020304" pitchFamily="18" charset="0"/>
                <a:cs typeface="Times New Roman" panose="02020603050405020304"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a:t>
            </a:r>
            <a:r>
              <a:rPr lang="ru-RU" sz="1100" dirty="0" smtClean="0">
                <a:latin typeface="Times New Roman" pitchFamily="18" charset="0"/>
                <a:cs typeface="Times New Roman" pitchFamily="18" charset="0"/>
              </a:rPr>
              <a:t>-3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аяз</a:t>
            </a:r>
            <a:r>
              <a:rPr lang="kk-KZ"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01423" y="2446048"/>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chemeClr val="tx1"/>
                </a:solidFill>
                <a:latin typeface="Times New Roman" panose="02020603050405020304" pitchFamily="18" charset="0"/>
                <a:cs typeface="Times New Roman" panose="02020603050405020304" pitchFamily="18" charset="0"/>
              </a:rPr>
              <a:t>03 </a:t>
            </a:r>
            <a:r>
              <a:rPr lang="ru-RU" sz="1100" b="1" dirty="0" err="1">
                <a:solidFill>
                  <a:schemeClr val="tx1"/>
                </a:solidFill>
                <a:latin typeface="Times New Roman" panose="02020603050405020304" pitchFamily="18" charset="0"/>
                <a:cs typeface="Times New Roman" panose="02020603050405020304" pitchFamily="18" charset="0"/>
              </a:rPr>
              <a:t>желтоқсан</a:t>
            </a:r>
            <a:r>
              <a:rPr lang="ru-RU" sz="1100" b="1" dirty="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тәулік </a:t>
            </a:r>
            <a:r>
              <a:rPr lang="kk-KZ" sz="1100" dirty="0">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04 </a:t>
            </a:r>
            <a:r>
              <a:rPr lang="ru-RU" sz="1100" b="1" dirty="0" err="1">
                <a:solidFill>
                  <a:schemeClr val="tx1"/>
                </a:solidFill>
                <a:latin typeface="Times New Roman" panose="02020603050405020304" pitchFamily="18" charset="0"/>
                <a:cs typeface="Times New Roman" panose="02020603050405020304" pitchFamily="18" charset="0"/>
              </a:rPr>
              <a:t>желтоқсанға</a:t>
            </a:r>
            <a:r>
              <a:rPr lang="ru-RU" sz="1100" b="1"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сейілуіне</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таралуы </a:t>
            </a:r>
            <a:r>
              <a:rPr lang="kk-KZ" sz="1100" dirty="0">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Сарсенғожина</a:t>
            </a:r>
            <a:r>
              <a:rPr lang="ru-RU" altLang="ru-RU" sz="1200" b="1" i="1" dirty="0" smtClean="0">
                <a:solidFill>
                  <a:srgbClr val="000000"/>
                </a:solidFill>
                <a:latin typeface="Times New Roman" panose="02020603050405020304" pitchFamily="18" charset="0"/>
                <a:cs typeface="Times New Roman" panose="02020603050405020304" pitchFamily="18" charset="0"/>
              </a:rPr>
              <a:t> Г.А./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28363</TotalTime>
  <Words>568</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5597</cp:revision>
  <cp:lastPrinted>2021-07-01T03:56:27Z</cp:lastPrinted>
  <dcterms:created xsi:type="dcterms:W3CDTF">2018-03-27T06:03:00Z</dcterms:created>
  <dcterms:modified xsi:type="dcterms:W3CDTF">2024-12-02T06:30:34Z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