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6797506"/>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kk-KZ" altLang="zh-CN"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2024 ж. </a:t>
            </a:r>
            <a:r>
              <a:rPr lang="kk-KZ" altLang="ru-RU" sz="1150" b="1" dirty="0" smtClean="0">
                <a:solidFill>
                  <a:prstClr val="black"/>
                </a:solidFill>
                <a:latin typeface="Times New Roman" panose="02020603050405020304" pitchFamily="18" charset="0"/>
                <a:cs typeface="Times New Roman" panose="02020603050405020304" pitchFamily="18" charset="0"/>
              </a:rPr>
              <a:t>03 </a:t>
            </a:r>
            <a:r>
              <a:rPr lang="kk-KZ" altLang="ru-RU" sz="1150" b="1" dirty="0">
                <a:solidFill>
                  <a:prstClr val="black"/>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ctr"/>
            <a:r>
              <a:rPr lang="ru-RU" altLang="ru-RU" sz="1150" b="1" dirty="0">
                <a:latin typeface="Times New Roman" panose="02020603050405020304" pitchFamily="18" charset="0"/>
                <a:cs typeface="Times New Roman" panose="02020603050405020304" pitchFamily="18" charset="0"/>
              </a:rPr>
              <a:t>    2024 ж. </a:t>
            </a: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желтоқсан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20-дан </a:t>
            </a:r>
            <a:r>
              <a:rPr lang="ru-RU" altLang="ru-RU" sz="1150" b="1" dirty="0" err="1">
                <a:latin typeface="Times New Roman" panose="02020603050405020304" pitchFamily="18" charset="0"/>
                <a:cs typeface="Times New Roman" panose="02020603050405020304" pitchFamily="18" charset="0"/>
              </a:rPr>
              <a:t>бастап</a:t>
            </a:r>
            <a:r>
              <a:rPr lang="ru-RU" alt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20-ға </a:t>
            </a:r>
            <a:r>
              <a:rPr lang="ru-RU" altLang="ru-RU" sz="1150" b="1" dirty="0" err="1">
                <a:latin typeface="Times New Roman" panose="02020603050405020304" pitchFamily="18" charset="0"/>
                <a:cs typeface="Times New Roman" panose="02020603050405020304" pitchFamily="18" charset="0"/>
              </a:rPr>
              <a:t>дейін</a:t>
            </a:r>
            <a:endParaRPr lang="ru-RU" altLang="ru-RU" sz="115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1-6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982182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21536</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4339</cp:revision>
  <cp:lastPrinted>2021-07-01T03:56:27Z</cp:lastPrinted>
  <dcterms:created xsi:type="dcterms:W3CDTF">2018-03-27T06:03:00Z</dcterms:created>
  <dcterms:modified xsi:type="dcterms:W3CDTF">2024-12-02T08:46:15Z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