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8292765"/>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err="1" smtClean="0">
                <a:solidFill>
                  <a:prstClr val="black"/>
                </a:solidFill>
                <a:latin typeface="Times New Roman" panose="02020603050405020304" pitchFamily="18" charset="0"/>
                <a:cs typeface="Times New Roman" panose="02020603050405020304" pitchFamily="18" charset="0"/>
              </a:rPr>
              <a:t>ға</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a:t>
            </a: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қар. Жел о</a:t>
            </a:r>
            <a:r>
              <a:rPr lang="ru-RU" sz="1200" dirty="0" err="1" smtClean="0">
                <a:solidFill>
                  <a:prstClr val="black"/>
                </a:solidFill>
                <a:latin typeface="Times New Roman" pitchFamily="18" charset="0"/>
                <a:cs typeface="Times New Roman" pitchFamily="18" charset="0"/>
              </a:rPr>
              <a:t>ңт</a:t>
            </a:r>
            <a:r>
              <a:rPr lang="kk-KZ" sz="1200" dirty="0" smtClean="0">
                <a:solidFill>
                  <a:prstClr val="black"/>
                </a:solidFill>
                <a:latin typeface="Times New Roman" pitchFamily="18" charset="0"/>
                <a:cs typeface="Times New Roman" pitchFamily="18" charset="0"/>
              </a:rPr>
              <a:t>үстік-шығыстан соғады, күші 2-7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5-7°, күндіз 1-3° аяз. </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58434" y="219866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5736" y="32226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5236598"/>
              </p:ext>
            </p:extLst>
          </p:nvPr>
        </p:nvGraphicFramePr>
        <p:xfrm>
          <a:off x="5047539" y="4110721"/>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0,036</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20039</TotalTime>
  <Words>554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4068</cp:revision>
  <cp:lastPrinted>2021-07-01T03:56:27Z</cp:lastPrinted>
  <dcterms:created xsi:type="dcterms:W3CDTF">2018-03-27T06:03:00Z</dcterms:created>
  <dcterms:modified xsi:type="dcterms:W3CDTF">2024-12-02T06:55:12Z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