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68" y="-13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337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smtClean="0">
                          <a:solidFill>
                            <a:schemeClr val="tx1"/>
                          </a:solidFill>
                          <a:latin typeface="Times New Roman" pitchFamily="18" charset="0"/>
                          <a:ea typeface="+mn-ea"/>
                          <a:cs typeface="Times New Roman" pitchFamily="18" charset="0"/>
                        </a:rPr>
                        <a:t>02 </a:t>
                      </a:r>
                      <a:r>
                        <a:rPr lang="kk-KZ" altLang="zh-CN" sz="1200" b="1" i="1" baseline="0" dirty="0" smtClean="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kk-KZ" altLang="zh-CN" sz="1200" b="1" dirty="0" smtClean="0">
                <a:solidFill>
                  <a:srgbClr val="000000"/>
                </a:solidFill>
                <a:latin typeface="Times New Roman" pitchFamily="18" charset="0"/>
                <a:cs typeface="Times New Roman" pitchFamily="18" charset="0"/>
              </a:rPr>
              <a:t>желтоқсан</a:t>
            </a:r>
            <a:r>
              <a:rPr lang="kk-KZ" altLang="ru-RU" sz="1200" b="1" dirty="0" smtClean="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8358251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желтоқсанға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02 </a:t>
            </a:r>
            <a:r>
              <a:rPr lang="kk-KZ" altLang="ru-RU" sz="1100" b="1" dirty="0" smtClean="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желтоқсанға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 жауын-шашынсыз.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желтоқсанға 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4-6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2024 </a:t>
            </a:r>
            <a:r>
              <a:rPr lang="ru-RU" sz="1100" dirty="0" err="1" smtClean="0">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03</a:t>
            </a:r>
            <a:r>
              <a:rPr lang="kk-KZ" sz="1100" dirty="0" smtClean="0">
                <a:solidFill>
                  <a:srgbClr val="000000"/>
                </a:solidFill>
                <a:latin typeface="Times New Roman" pitchFamily="18" charset="0"/>
                <a:cs typeface="Times New Roman" pitchFamily="18" charset="0"/>
              </a:rPr>
              <a:t> желтоқсан</a:t>
            </a:r>
            <a:r>
              <a:rPr lang="kk-KZ" sz="1100" dirty="0" smtClean="0">
                <a:solidFill>
                  <a:schemeClr val="tx1"/>
                </a:solidFill>
                <a:latin typeface="Times New Roman" pitchFamily="18" charset="0"/>
                <a:cs typeface="Times New Roman" pitchFamily="18" charset="0"/>
              </a:rPr>
              <a:t>да, 04</a:t>
            </a:r>
            <a:r>
              <a:rPr lang="kk-KZ" sz="1100" dirty="0" smtClean="0">
                <a:solidFill>
                  <a:srgbClr val="000000"/>
                </a:solidFill>
                <a:latin typeface="Times New Roman" pitchFamily="18" charset="0"/>
                <a:cs typeface="Times New Roman" pitchFamily="18" charset="0"/>
              </a:rPr>
              <a:t> желтоқсан</a:t>
            </a:r>
            <a:r>
              <a:rPr lang="kk-KZ" sz="1100" dirty="0" smtClean="0">
                <a:solidFill>
                  <a:schemeClr val="tx1"/>
                </a:solidFill>
                <a:latin typeface="Times New Roman" pitchFamily="18" charset="0"/>
                <a:cs typeface="Times New Roman" pitchFamily="18" charset="0"/>
              </a:rPr>
              <a:t> караған </a:t>
            </a:r>
            <a:r>
              <a:rPr lang="ru-RU" sz="1100" dirty="0" err="1" smtClean="0">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 / Т. </a:t>
            </a:r>
            <a:r>
              <a:rPr lang="ru-RU" altLang="ru-RU" sz="1200" b="1" i="1" smtClean="0">
                <a:solidFill>
                  <a:srgbClr val="000000"/>
                </a:solidFill>
                <a:latin typeface="Times New Roman" panose="02020603050405020304" pitchFamily="18" charset="0"/>
                <a:cs typeface="Times New Roman" panose="02020603050405020304" pitchFamily="18" charset="0"/>
              </a:rPr>
              <a:t>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15749</TotalTime>
  <Words>549</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5557</cp:revision>
  <cp:lastPrinted>2021-07-01T03:56:27Z</cp:lastPrinted>
  <dcterms:created xsi:type="dcterms:W3CDTF">2018-03-27T06:03:00Z</dcterms:created>
  <dcterms:modified xsi:type="dcterms:W3CDTF">2024-12-02T07:37:49Z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