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32134770"/>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dirty="0" smtClean="0">
                          <a:solidFill>
                            <a:srgbClr val="002060"/>
                          </a:solidFill>
                          <a:latin typeface="Times New Roman" panose="02020603050405020304" pitchFamily="18" charset="0"/>
                          <a:cs typeface="Times New Roman" panose="02020603050405020304" pitchFamily="18" charset="0"/>
                        </a:rPr>
                        <a:t>37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56184" y="3626431"/>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19389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желтоқсанға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сағ</a:t>
            </a:r>
            <a:r>
              <a:rPr lang="kk-KZ" altLang="ru-RU" sz="1200" b="1" dirty="0">
                <a:latin typeface="Times New Roman" pitchFamily="18" charset="0"/>
                <a:cs typeface="Times New Roman" pitchFamily="18" charset="0"/>
              </a:rPr>
              <a:t>.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smtClean="0">
                <a:solidFill>
                  <a:prstClr val="black"/>
                </a:solidFill>
                <a:latin typeface="Times New Roman" pitchFamily="18" charset="0"/>
                <a:cs typeface="Times New Roman" pitchFamily="18" charset="0"/>
              </a:rPr>
              <a:t>, жауын-шашынсыз.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a:t>
            </a:r>
            <a:r>
              <a:rPr lang="kk-KZ" sz="1200" dirty="0" smtClean="0">
                <a:solidFill>
                  <a:prstClr val="black"/>
                </a:solidFill>
                <a:latin typeface="Times New Roman" pitchFamily="18" charset="0"/>
                <a:cs typeface="Times New Roman" pitchFamily="18" charset="0"/>
              </a:rPr>
              <a:t>түстік-батыстан соғады, күші 2-7 м</a:t>
            </a:r>
            <a:r>
              <a:rPr lang="ru-RU" sz="1200" dirty="0" smtClean="0">
                <a:solidFill>
                  <a:prstClr val="black"/>
                </a:solidFill>
                <a:latin typeface="Times New Roman" pitchFamily="18" charset="0"/>
                <a:cs typeface="Times New Roman" pitchFamily="18" charset="0"/>
              </a:rPr>
              <a:t>/с. </a:t>
            </a:r>
            <a:r>
              <a:rPr lang="kk-KZ" sz="1200" dirty="0" smtClean="0">
                <a:solidFill>
                  <a:prstClr val="black"/>
                </a:solidFill>
                <a:latin typeface="Times New Roman" pitchFamily="18" charset="0"/>
                <a:cs typeface="Times New Roman" pitchFamily="18" charset="0"/>
              </a:rPr>
              <a:t>Ауа температурасы түнде 8-10°, күндіз 2-4° аяз.</a:t>
            </a:r>
          </a:p>
          <a:p>
            <a:pPr lvl="0" indent="185738" algn="just"/>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желтоқсанға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03 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04 </a:t>
            </a:r>
            <a:r>
              <a:rPr 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1-6 м/с</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8-10° аяз </a:t>
            </a:r>
            <a:r>
              <a:rPr lang="kk-KZ" sz="1200" dirty="0">
                <a:solidFill>
                  <a:prstClr val="black"/>
                </a:solidFill>
                <a:latin typeface="Times New Roman" pitchFamily="18" charset="0"/>
                <a:cs typeface="Times New Roman" pitchFamily="18" charset="0"/>
              </a:rPr>
              <a:t>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80917811"/>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0,246</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22" name="TextBox 13"/>
          <p:cNvSpPr txBox="1"/>
          <p:nvPr/>
        </p:nvSpPr>
        <p:spPr>
          <a:xfrm>
            <a:off x="4959631" y="232011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59631" y="325027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87501" y="6178729"/>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3611" y="5851584"/>
            <a:ext cx="4684771"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Жиембаева Д.А. /</a:t>
            </a:r>
            <a:r>
              <a:rPr lang="en-US"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Э</a:t>
            </a:r>
            <a:r>
              <a:rPr lang="ru-RU" altLang="ru-RU" sz="1200" b="1" i="1" dirty="0" smtClean="0">
                <a:solidFill>
                  <a:srgbClr val="000000"/>
                </a:solidFill>
                <a:latin typeface="Times New Roman" panose="02020603050405020304" pitchFamily="18" charset="0"/>
                <a:cs typeface="Times New Roman" panose="02020603050405020304" pitchFamily="18" charset="0"/>
              </a:rPr>
              <a:t>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165564246"/>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377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20176</TotalTime>
  <Words>565</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4147</cp:revision>
  <cp:lastPrinted>2021-07-01T03:56:27Z</cp:lastPrinted>
  <dcterms:created xsi:type="dcterms:W3CDTF">2018-03-27T06:03:00Z</dcterms:created>
  <dcterms:modified xsi:type="dcterms:W3CDTF">2024-12-02T06:59:06Z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