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1418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 Жел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2-7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аяз, күндіз 0-2°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8-10°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5351512"/>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23502</TotalTime>
  <Words>632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4364</cp:revision>
  <cp:lastPrinted>2021-07-01T03:56:27Z</cp:lastPrinted>
  <dcterms:created xsi:type="dcterms:W3CDTF">2018-03-27T06:03:00Z</dcterms:created>
  <dcterms:modified xsi:type="dcterms:W3CDTF">2024-12-02T07:03:24Z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