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417103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1-6 м/с. Температура воздуха ночью 12-14, днем 6-8 мороза.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декабря по 08 ч. 05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м/с. Температура воздуха ночью 11-13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13264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21573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4330</cp:revision>
  <cp:lastPrinted>2021-07-01T03:56:27Z</cp:lastPrinted>
  <dcterms:created xsi:type="dcterms:W3CDTF">2018-03-27T06:03:00Z</dcterms:created>
  <dcterms:modified xsi:type="dcterms:W3CDTF">2024-12-03T07:44:21Z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