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00" d="100"/>
          <a:sy n="100" d="100"/>
        </p:scale>
        <p:origin x="-2574" y="-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42262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13862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3829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небольшие осадки (дождь, снег), туман, гололед. Ветер юго-западный с переходом на юго-восточный 5-10 м/с. Температура воздуха ночью 3-5 мороза, днем 1 мороза-1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Туман. Ветер северо-западный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28259</TotalTime>
  <Words>609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5197</cp:revision>
  <cp:lastPrinted>2021-07-01T03:56:27Z</cp:lastPrinted>
  <dcterms:created xsi:type="dcterms:W3CDTF">2018-03-27T06:03:00Z</dcterms:created>
  <dcterms:modified xsi:type="dcterms:W3CDTF">2024-12-03T10:08:54Z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