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710625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04 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небольшой снег, гололед. Ветер юго-западный 0-5 м/с. Температура воздуха ночью 4-6 днем 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юго-западный 0-5 м/с. Температура воздуха 4-6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304157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декабря, ночью 05 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А.А.\Проненко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38665</TotalTime>
  <Words>588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5214</cp:revision>
  <cp:lastPrinted>2021-02-03T11:37:00Z</cp:lastPrinted>
  <dcterms:created xsi:type="dcterms:W3CDTF">2018-03-27T06:03:00Z</dcterms:created>
  <dcterms:modified xsi:type="dcterms:W3CDTF">2024-12-03T09:41:56Z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