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572495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 5-10 м/с. Температура воздуха ночью 5-7, днем 2-4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9431535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1508</TotalTime>
  <Words>545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276</cp:revision>
  <cp:lastPrinted>2021-07-01T03:56:27Z</cp:lastPrinted>
  <dcterms:created xsi:type="dcterms:W3CDTF">2024-09-22T07:48:17Z</dcterms:created>
  <dcterms:modified xsi:type="dcterms:W3CDTF">2024-12-03T08:21:20Z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