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03686202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декабря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декабря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небольшой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снег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Ночью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и утром туман. Ветер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2-4 мороза,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тепла.</a:t>
            </a:r>
          </a:p>
          <a:p>
            <a:pPr algn="just"/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 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1403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декабря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6011327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23009</TotalTime>
  <Words>597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4344</cp:revision>
  <cp:lastPrinted>2021-07-01T03:56:27Z</cp:lastPrinted>
  <dcterms:created xsi:type="dcterms:W3CDTF">2018-03-27T06:03:00Z</dcterms:created>
  <dcterms:modified xsi:type="dcterms:W3CDTF">2024-12-03T08:23:02Z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