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512955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юго-западный 5-10 м/с. Температура воздуха ночью 9-11, 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05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9-11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87693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декабря, ночью 05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37954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5936</cp:revision>
  <cp:lastPrinted>2021-11-30T05:55:24Z</cp:lastPrinted>
  <dcterms:created xsi:type="dcterms:W3CDTF">2018-03-27T06:03:00Z</dcterms:created>
  <dcterms:modified xsi:type="dcterms:W3CDTF">2024-12-03T07:07:57Z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