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8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197617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Ветер северо-восточный с переходом на юго-восточный 1-6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5-7°, 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2553911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215489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26021</TotalTime>
  <Words>685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4450</cp:revision>
  <cp:lastPrinted>2021-10-18T15:52:53Z</cp:lastPrinted>
  <dcterms:created xsi:type="dcterms:W3CDTF">2018-03-27T06:03:00Z</dcterms:created>
  <dcterms:modified xsi:type="dcterms:W3CDTF">2024-12-03T07:57:43Z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