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3-5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Временами туман. Ветер 0-5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050548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04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03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22760</TotalTime>
  <Words>766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5321</cp:revision>
  <cp:lastPrinted>2021-07-01T09:11:30Z</cp:lastPrinted>
  <dcterms:created xsi:type="dcterms:W3CDTF">2018-03-27T06:03:00Z</dcterms:created>
  <dcterms:modified xsi:type="dcterms:W3CDTF">2024-12-03T06:10:10Z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