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00" d="100"/>
          <a:sy n="100" d="100"/>
        </p:scale>
        <p:origin x="105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527950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№338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008005"/>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03 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04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ңбыр,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тұман, көктайғақ.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оңтүстік шығысқа ауысып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 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аяз-1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05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05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Тұман.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a:t>
            </a:r>
            <a:r>
              <a:rPr lang="kk-KZ" sz="1100" dirty="0" smtClean="0">
                <a:latin typeface="Times New Roman" panose="02020603050405020304" pitchFamily="18" charset="0"/>
                <a:cs typeface="Times New Roman" panose="02020603050405020304" pitchFamily="18" charset="0"/>
              </a:rPr>
              <a:t>-10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a:solidFill>
                  <a:schemeClr val="tx1"/>
                </a:solidFill>
                <a:latin typeface="Times New Roman" panose="02020603050405020304" pitchFamily="18" charset="0"/>
                <a:cs typeface="Times New Roman" panose="02020603050405020304" pitchFamily="18" charset="0"/>
              </a:rPr>
              <a:t>желтоқсанға</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28389</TotalTime>
  <Words>581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5602</cp:revision>
  <cp:lastPrinted>2021-07-01T03:56:27Z</cp:lastPrinted>
  <dcterms:created xsi:type="dcterms:W3CDTF">2018-03-27T06:03:00Z</dcterms:created>
  <dcterms:modified xsi:type="dcterms:W3CDTF">2024-12-03T09:24:28Z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