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636768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7941161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аяз.</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Тұман. Оңтүстік-шығыстан жел соғады, күші 2-7 м/с. Ауа температурасы 2-4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24400</TotalTime>
  <Words>541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2023-02-06T06:57:51Z</cp:lastPrinted>
  <dcterms:created xsi:type="dcterms:W3CDTF">2018-03-27T06:03:00Z</dcterms:created>
  <dcterms:modified xsi:type="dcterms:W3CDTF">2024-12-03T07:25:24Z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