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28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150" b="1" dirty="0" smtClean="0">
                <a:latin typeface="Times New Roman" panose="02020603050405020304" pitchFamily="18" charset="0"/>
                <a:cs typeface="Times New Roman" panose="02020603050405020304" pitchFamily="18" charset="0"/>
              </a:rPr>
              <a:t>2024 ж. </a:t>
            </a:r>
            <a:r>
              <a:rPr lang="kk-KZ" altLang="ru-RU" sz="1150" b="1" dirty="0" smtClean="0">
                <a:latin typeface="Times New Roman" panose="02020603050405020304" pitchFamily="18" charset="0"/>
                <a:cs typeface="Times New Roman" panose="02020603050405020304" pitchFamily="18" charset="0"/>
              </a:rPr>
              <a:t>04 желтоқсанға арналған ауа-райы 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2024 ж. </a:t>
            </a: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желтоқсан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желтоқсанға </a:t>
            </a:r>
            <a:r>
              <a:rPr lang="ru-RU" altLang="ru-RU" sz="1150" b="1" dirty="0" smtClean="0">
                <a:latin typeface="Times New Roman" panose="02020603050405020304" pitchFamily="18" charset="0"/>
                <a:cs typeface="Times New Roman" panose="02020603050405020304" pitchFamily="18" charset="0"/>
              </a:rPr>
              <a:t>2024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sz="1150" b="1" dirty="0" smtClean="0">
                <a:latin typeface="Times New Roman" panose="02020603050405020304" pitchFamily="18" charset="0"/>
                <a:cs typeface="Times New Roman" panose="02020603050405020304" pitchFamily="18" charset="0"/>
              </a:rPr>
              <a:t>2024 ж</a:t>
            </a:r>
            <a:r>
              <a:rPr lang="kk-KZ" sz="1150" b="1" dirty="0" smtClean="0">
                <a:latin typeface="Times New Roman" panose="02020603050405020304" pitchFamily="18" charset="0"/>
                <a:cs typeface="Times New Roman" panose="02020603050405020304" pitchFamily="18" charset="0"/>
              </a:rPr>
              <a:t>. 04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237833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23282</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4422</cp:revision>
  <cp:lastPrinted>2021-07-01T07:38:07Z</cp:lastPrinted>
  <dcterms:created xsi:type="dcterms:W3CDTF">2018-03-27T06:03:00Z</dcterms:created>
  <dcterms:modified xsi:type="dcterms:W3CDTF">2024-12-03T07:43:14Z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