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243564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04 желтоқсанға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03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04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кей уақыттарда аздаған қар жауады, көктайғақ болады. Оңтүстік-батыстан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0-5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түнде 4-6, күндіз 1-3 </a:t>
            </a:r>
            <a:r>
              <a:rPr lang="kk-KZ" sz="1200" dirty="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суық болады</a:t>
            </a:r>
            <a:r>
              <a:rPr lang="kk-KZ" sz="1200" dirty="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05 желтоқсанға</a:t>
            </a:r>
            <a:endParaRPr lang="kk-KZ" altLang="ru-RU"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04 </a:t>
            </a:r>
            <a:r>
              <a:rPr lang="ru-RU" sz="1200" b="1" dirty="0" err="1" smtClean="0">
                <a:solidFill>
                  <a:srgbClr val="000000"/>
                </a:solidFill>
                <a:latin typeface="Times New Roman" pitchFamily="18" charset="0"/>
                <a:cs typeface="Times New Roman" pitchFamily="18" charset="0"/>
              </a:rPr>
              <a:t>желтоқсан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05 желтоқсан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 жауын-шашынсыз. Оңтүстік-шығыстан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0-5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4-6 градус суық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03346498"/>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1050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0,210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0,194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0,221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10587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04 желтоқсан, 05 желтоқсанда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smtClean="0">
                <a:solidFill>
                  <a:srgbClr val="000000"/>
                </a:solidFill>
                <a:latin typeface="Times New Roman" panose="02020603050405020304" pitchFamily="18" charset="0"/>
              </a:rPr>
              <a:t>төмен </a:t>
            </a:r>
            <a:r>
              <a:rPr lang="kk-KZ" sz="120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2845" y="3235182"/>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Тілеубергенова А.А.\Проненко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19824</TotalTime>
  <Words>518</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5065</cp:revision>
  <cp:lastPrinted>2021-07-01T07:38:07Z</cp:lastPrinted>
  <dcterms:created xsi:type="dcterms:W3CDTF">2018-03-27T06:03:00Z</dcterms:created>
  <dcterms:modified xsi:type="dcterms:W3CDTF">2024-12-03T09:41:44Z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