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6459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қар. Сол</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a:solidFill>
                  <a:prstClr val="black"/>
                </a:solidFill>
                <a:latin typeface="Times New Roman" pitchFamily="18" charset="0"/>
                <a:cs typeface="Times New Roman" pitchFamily="18" charset="0"/>
              </a:rPr>
              <a:t>ауысады, </a:t>
            </a:r>
            <a:r>
              <a:rPr lang="kk-KZ" sz="1200" dirty="0" smtClean="0">
                <a:solidFill>
                  <a:prstClr val="black"/>
                </a:solidFill>
                <a:latin typeface="Times New Roman" pitchFamily="18" charset="0"/>
                <a:cs typeface="Times New Roman" pitchFamily="18" charset="0"/>
              </a:rPr>
              <a:t>күші 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5-7° аяз, 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04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-6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8-10°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5992291"/>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01534" y="22363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23508</TotalTime>
  <Words>637</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4367</cp:revision>
  <cp:lastPrinted>2021-07-01T03:56:27Z</cp:lastPrinted>
  <dcterms:created xsi:type="dcterms:W3CDTF">2018-03-27T06:03:00Z</dcterms:created>
  <dcterms:modified xsi:type="dcterms:W3CDTF">2024-12-03T07:54:03Z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