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35512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599581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11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небольшие осадки (преимущественно снег), гололед, туман. Ветер западный, северо-западный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1-3 мороза, днем 1-3 тепла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временами небольшие осадки (преимущественно снег), гололед, туман. Ветер западный, северо-западный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2797276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14328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3261</cp:revision>
  <cp:lastPrinted>2021-07-01T03:56:27Z</cp:lastPrinted>
  <dcterms:created xsi:type="dcterms:W3CDTF">2018-03-27T06:03:00Z</dcterms:created>
  <dcterms:modified xsi:type="dcterms:W3CDTF">2024-12-04T07:39:30Z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