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57249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5-10 м/с. Температура воздуха ночью 2-4, днем 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по 08 ч. 06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35902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1509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281</cp:revision>
  <cp:lastPrinted>2021-07-01T03:56:27Z</cp:lastPrinted>
  <dcterms:created xsi:type="dcterms:W3CDTF">2024-09-22T07:48:17Z</dcterms:created>
  <dcterms:modified xsi:type="dcterms:W3CDTF">2024-12-04T08:58:20Z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