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4839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1-6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11-13°, днем 2-4° мороза.</a:t>
            </a:r>
          </a:p>
          <a:p>
            <a:pPr lvl="0" indent="177800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13524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1496" y="207718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 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21690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4131</cp:revision>
  <cp:lastPrinted>2021-07-01T03:56:27Z</cp:lastPrinted>
  <dcterms:created xsi:type="dcterms:W3CDTF">2018-03-27T06:03:00Z</dcterms:created>
  <dcterms:modified xsi:type="dcterms:W3CDTF">2024-12-04T07:04:16Z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