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01475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50006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Облачно,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(дождь, снег), туман, гололед. Ветер юго-западный с переходом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мороза.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Н.Қ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28267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5200</cp:revision>
  <cp:lastPrinted>2021-07-01T03:56:27Z</cp:lastPrinted>
  <dcterms:created xsi:type="dcterms:W3CDTF">2018-03-27T06:03:00Z</dcterms:created>
  <dcterms:modified xsi:type="dcterms:W3CDTF">2024-12-04T07:04:41Z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