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42897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небольшой снег,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4-6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небольшой снег.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7-9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30415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декабря, ночью 06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А.Ж.\Проненко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38666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5217</cp:revision>
  <cp:lastPrinted>2021-02-03T11:37:00Z</cp:lastPrinted>
  <dcterms:created xsi:type="dcterms:W3CDTF">2018-03-27T06:03:00Z</dcterms:created>
  <dcterms:modified xsi:type="dcterms:W3CDTF">2024-12-04T09:15:56Z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