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sz="1100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мороза, днем 3-5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0-5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15449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05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04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22769</TotalTime>
  <Words>763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5324</cp:revision>
  <cp:lastPrinted>2021-07-01T09:11:30Z</cp:lastPrinted>
  <dcterms:created xsi:type="dcterms:W3CDTF">2018-03-27T06:03:00Z</dcterms:created>
  <dcterms:modified xsi:type="dcterms:W3CDTF">2024-12-04T06:33:05Z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