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16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декабря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06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4745111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декабря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04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снег, метель, гололед. Ветер юго-западный 9-14, днем порывы 15-20 м/с. Температура воздуха ночью 5-7 днем 2-4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05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06 дека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метель.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6-8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17431</TotalTime>
  <Words>593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5820</cp:revision>
  <cp:lastPrinted>2021-07-01T03:56:27Z</cp:lastPrinted>
  <dcterms:created xsi:type="dcterms:W3CDTF">2018-03-27T06:03:00Z</dcterms:created>
  <dcterms:modified xsi:type="dcterms:W3CDTF">2024-12-04T07:27:44Z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