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1951612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13-15, днем 7-9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 по 08 ч. 06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13-15 мороза. 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203647"/>
              </p:ext>
            </p:extLst>
          </p:nvPr>
        </p:nvGraphicFramePr>
        <p:xfrm>
          <a:off x="5097016" y="4124687"/>
          <a:ext cx="4536504" cy="2120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6.481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24157</TotalTime>
  <Words>643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4459</cp:revision>
  <cp:lastPrinted>2021-07-01T03:56:27Z</cp:lastPrinted>
  <dcterms:created xsi:type="dcterms:W3CDTF">2018-03-27T06:03:00Z</dcterms:created>
  <dcterms:modified xsi:type="dcterms:W3CDTF">2024-12-04T08:52:43Z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