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641990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юго-западный 3-8 м/с. Температура воздуха ночью 12-14, днем 6-8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06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12-14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2314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34767" y="1808523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декабря, ночью 06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38024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5943</cp:revision>
  <cp:lastPrinted>2021-11-30T05:55:24Z</cp:lastPrinted>
  <dcterms:created xsi:type="dcterms:W3CDTF">2018-03-27T06:03:00Z</dcterms:created>
  <dcterms:modified xsi:type="dcterms:W3CDTF">2024-12-04T07:05:25Z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