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48" d="100"/>
          <a:sy n="148" d="100"/>
        </p:scale>
        <p:origin x="-108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548166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№339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85871854"/>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04 желтоқсан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05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жауын-шашын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ңбыр, қар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тұман, көктайғақ.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 солтүстік батысқа ауысып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5-7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градус аяз.</a:t>
            </a: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06 </a:t>
            </a:r>
            <a:r>
              <a:rPr lang="kk-KZ" sz="1200" b="1" dirty="0" smtClean="0">
                <a:solidFill>
                  <a:srgbClr val="000000"/>
                </a:solidFill>
                <a:latin typeface="Times New Roman" pitchFamily="18" charset="0"/>
                <a:cs typeface="Times New Roman" pitchFamily="18" charset="0"/>
                <a:sym typeface="+mn-ea"/>
              </a:rPr>
              <a:t>желтоқсанға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06 </a:t>
            </a:r>
            <a:r>
              <a:rPr lang="kk-KZ" sz="1200" b="1" dirty="0">
                <a:solidFill>
                  <a:srgbClr val="000000"/>
                </a:solidFill>
                <a:latin typeface="Times New Roman" pitchFamily="18" charset="0"/>
                <a:cs typeface="Times New Roman" pitchFamily="18" charset="0"/>
                <a:sym typeface="+mn-ea"/>
              </a:rPr>
              <a:t>желтоқсан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Тұман.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солтүстіктен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7-12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т</a:t>
            </a:r>
            <a:r>
              <a:rPr lang="kk-KZ" sz="1100" smtClean="0">
                <a:latin typeface="Times New Roman" pitchFamily="18" charset="0"/>
                <a:cs typeface="Times New Roman" pitchFamily="18" charset="0"/>
              </a:rPr>
              <a:t>үнде </a:t>
            </a:r>
            <a:r>
              <a:rPr lang="ru-RU" sz="1100" smtClean="0">
                <a:latin typeface="Times New Roman" pitchFamily="18" charset="0"/>
                <a:cs typeface="Times New Roman" pitchFamily="18" charset="0"/>
              </a:rPr>
              <a:t>7-9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05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06</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r>
              <a:rPr lang="kk-KZ" altLang="ru-RU" sz="1200" b="1" i="1" dirty="0" smtClean="0">
                <a:solidFill>
                  <a:srgbClr val="000000"/>
                </a:solidFill>
                <a:latin typeface="Times New Roman" panose="02020603050405020304" pitchFamily="18" charset="0"/>
                <a:cs typeface="Times New Roman" panose="02020603050405020304" pitchFamily="18" charset="0"/>
              </a:rPr>
              <a:t>Қ</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28404</TotalTime>
  <Words>580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5605</cp:revision>
  <cp:lastPrinted>2021-07-01T03:56:27Z</cp:lastPrinted>
  <dcterms:created xsi:type="dcterms:W3CDTF">2018-03-27T06:03:00Z</dcterms:created>
  <dcterms:modified xsi:type="dcterms:W3CDTF">2024-12-04T07:01:03Z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