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1" d="100"/>
          <a:sy n="111" d="100"/>
        </p:scale>
        <p:origin x="186"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4220" y="2271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79996702"/>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№339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407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желтоқсанға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6817" y="135692"/>
            <a:ext cx="4794914" cy="220060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05 </a:t>
            </a:r>
            <a:r>
              <a:rPr lang="ru-RU" sz="1200" b="1" dirty="0" err="1" smtClean="0">
                <a:latin typeface="Times New Roman" panose="02020603050405020304" pitchFamily="18" charset="0"/>
                <a:cs typeface="Times New Roman" panose="02020603050405020304" pitchFamily="18" charset="0"/>
              </a:rPr>
              <a:t>желтоқсан</a:t>
            </a:r>
            <a:r>
              <a:rPr lang="ru-RU" sz="1200" b="1" dirty="0" err="1" smtClean="0">
                <a:solidFill>
                  <a:prstClr val="black"/>
                </a:solidFill>
                <a:latin typeface="Times New Roman" panose="02020603050405020304" pitchFamily="18" charset="0"/>
                <a:cs typeface="Times New Roman" panose="02020603050405020304" pitchFamily="18" charset="0"/>
              </a:rPr>
              <a:t>ға</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algn="ctr">
              <a:spcBef>
                <a:spcPts val="0"/>
              </a:spcBef>
              <a:defRPr/>
            </a:pPr>
            <a:r>
              <a:rPr lang="ru-RU" sz="1200" b="1" dirty="0" smtClean="0">
                <a:latin typeface="Times New Roman" panose="02020603050405020304" pitchFamily="18" charset="0"/>
                <a:cs typeface="Times New Roman" panose="02020603050405020304" pitchFamily="18" charset="0"/>
              </a:rPr>
              <a:t>04 </a:t>
            </a:r>
            <a:r>
              <a:rPr lang="ru-RU" sz="1200" b="1" dirty="0" err="1">
                <a:latin typeface="Times New Roman" panose="02020603050405020304" pitchFamily="18" charset="0"/>
                <a:cs typeface="Times New Roman" panose="02020603050405020304" pitchFamily="18" charset="0"/>
              </a:rPr>
              <a:t>желтоқсан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сағ. </a:t>
            </a:r>
            <a:r>
              <a:rPr lang="ru-RU" altLang="ru-RU" sz="1200" b="1" dirty="0" smtClean="0">
                <a:latin typeface="Times New Roman" panose="02020603050405020304" pitchFamily="18" charset="0"/>
                <a:cs typeface="Times New Roman" panose="02020603050405020304" pitchFamily="18" charset="0"/>
              </a:rPr>
              <a:t>20-дан </a:t>
            </a:r>
            <a:r>
              <a:rPr lang="ru-RU" sz="1200" b="1" dirty="0" smtClean="0">
                <a:latin typeface="Times New Roman" panose="02020603050405020304" pitchFamily="18" charset="0"/>
                <a:cs typeface="Times New Roman" panose="02020603050405020304" pitchFamily="18" charset="0"/>
              </a:rPr>
              <a:t>05 </a:t>
            </a:r>
            <a:r>
              <a:rPr lang="ru-RU" sz="1200" b="1" dirty="0" err="1">
                <a:latin typeface="Times New Roman" panose="02020603050405020304" pitchFamily="18" charset="0"/>
                <a:cs typeface="Times New Roman" panose="02020603050405020304" pitchFamily="18" charset="0"/>
              </a:rPr>
              <a:t>желтоқсан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a:t>
            </a:r>
            <a:r>
              <a:rPr lang=""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шығыстан</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оңтүстік-шығыстан соғады, </a:t>
            </a:r>
            <a:r>
              <a:rPr lang="kk-KZ" sz="1200" dirty="0">
                <a:solidFill>
                  <a:prstClr val="black"/>
                </a:solidFill>
                <a:latin typeface="Times New Roman" pitchFamily="18" charset="0"/>
                <a:cs typeface="Times New Roman" pitchFamily="18" charset="0"/>
              </a:rPr>
              <a:t>күші 1-6 м/с. Ауа температурасы түнде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2-4° </a:t>
            </a:r>
            <a:r>
              <a:rPr lang="kk-KZ" sz="1200" dirty="0">
                <a:solidFill>
                  <a:prstClr val="black"/>
                </a:solidFill>
                <a:latin typeface="Times New Roman" pitchFamily="18" charset="0"/>
                <a:cs typeface="Times New Roman" pitchFamily="18" charset="0"/>
              </a:rPr>
              <a:t>аяз.</a:t>
            </a: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желтоқсанға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sz="1200" b="1" dirty="0" smtClean="0">
                <a:latin typeface="Times New Roman" panose="02020603050405020304" pitchFamily="18" charset="0"/>
                <a:cs typeface="Times New Roman" panose="02020603050405020304" pitchFamily="18" charset="0"/>
              </a:rPr>
              <a:t>05 </a:t>
            </a:r>
            <a:r>
              <a:rPr lang="ru-RU" sz="1200" b="1" dirty="0" err="1">
                <a:latin typeface="Times New Roman" panose="02020603050405020304" pitchFamily="18" charset="0"/>
                <a:cs typeface="Times New Roman" panose="02020603050405020304" pitchFamily="18" charset="0"/>
              </a:rPr>
              <a:t>желтоқсан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06 </a:t>
            </a:r>
            <a:r>
              <a:rPr 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жауын-шашынсыз.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1-6 м/с</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11-13° аяз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44189" y="229895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0</a:t>
            </a:r>
            <a:r>
              <a:rPr lang="" sz="1200" dirty="0">
                <a:solidFill>
                  <a:prstClr val="black"/>
                </a:solidFill>
                <a:latin typeface="Times New Roman" panose="02020603050405020304" pitchFamily="18" charset="0"/>
                <a:cs typeface="Times New Roman" panose="02020603050405020304" pitchFamily="18" charset="0"/>
              </a:rPr>
              <a:t>5</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желтоқсан</a:t>
            </a:r>
            <a:r>
              <a:rPr lang="ru-RU" sz="1200" dirty="0">
                <a:solidFill>
                  <a:prstClr val="black"/>
                </a:solidFill>
                <a:latin typeface="Times New Roman" panose="02020603050405020304" pitchFamily="18" charset="0"/>
                <a:cs typeface="Times New Roman" panose="02020603050405020304" pitchFamily="18" charset="0"/>
              </a:rPr>
              <a:t> 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65736" y="32226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06714535"/>
              </p:ext>
            </p:extLst>
          </p:nvPr>
        </p:nvGraphicFramePr>
        <p:xfrm>
          <a:off x="5047539" y="4110721"/>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2,563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Бухтоярова Л.А. </a:t>
            </a:r>
            <a:r>
              <a:rPr lang="kk-KZ"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20044</TotalTime>
  <Words>561</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4075</cp:revision>
  <cp:lastPrinted>2021-07-01T03:56:27Z</cp:lastPrinted>
  <dcterms:created xsi:type="dcterms:W3CDTF">2018-03-27T06:03:00Z</dcterms:created>
  <dcterms:modified xsi:type="dcterms:W3CDTF">2024-12-04T07:11:58Z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