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8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31590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29293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тұман.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1-6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 аяз, күндіз 1-3° аяз.</a:t>
            </a:r>
          </a:p>
          <a:p>
            <a:pPr algn="just">
              <a:spcBef>
                <a:spcPts val="0"/>
              </a:spcBef>
              <a:defRPr/>
            </a:pPr>
            <a:endParaRPr lang="ru-RU" altLang="ru-RU" sz="7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желто</a:t>
            </a:r>
            <a:r>
              <a:rPr lang="kk-KZ" altLang="ru-RU" sz="1200" b="1" dirty="0" smtClean="0">
                <a:latin typeface="Times New Roman" panose="02020603050405020304" pitchFamily="18" charset="0"/>
                <a:cs typeface="Times New Roman" panose="02020603050405020304" pitchFamily="18" charset="0"/>
              </a:rPr>
              <a:t>қсан</a:t>
            </a:r>
            <a:r>
              <a:rPr lang="ru-RU" altLang="ru-RU" sz="1200" b="1" dirty="0" err="1"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05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11-13°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7667697"/>
              </p:ext>
            </p:extLst>
          </p:nvPr>
        </p:nvGraphicFramePr>
        <p:xfrm>
          <a:off x="5025122" y="3902944"/>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01534" y="223637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a:t>
            </a:r>
            <a:r>
              <a:rPr lang="" sz="1200" dirty="0" smtClean="0">
                <a:solidFill>
                  <a:prstClr val="black"/>
                </a:solidFill>
                <a:latin typeface="Times New Roman" panose="02020603050405020304" pitchFamily="18" charset="0"/>
                <a:cs typeface="Times New Roman" panose="02020603050405020304" pitchFamily="18" charset="0"/>
              </a:rPr>
              <a:t>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жоғары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күтіледі</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01534" y="31644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23516</TotalTime>
  <Words>644</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4373</cp:revision>
  <cp:lastPrinted>2021-07-01T03:56:27Z</cp:lastPrinted>
  <dcterms:created xsi:type="dcterms:W3CDTF">2018-03-27T06:03:00Z</dcterms:created>
  <dcterms:modified xsi:type="dcterms:W3CDTF">2024-12-04T07:11:55Z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