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94367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121477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кей уақытта аздаған жауын-шашын (көбіне қар), көктайғақ,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кей уақытта аздаған жауын-шашын (көбіне қар), көктайғақ, тұман. 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ыдырауына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638535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15050</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3364</cp:revision>
  <cp:lastPrinted>2021-07-01T07:38:07Z</cp:lastPrinted>
  <dcterms:created xsi:type="dcterms:W3CDTF">2018-03-27T06:03:00Z</dcterms:created>
  <dcterms:modified xsi:type="dcterms:W3CDTF">2024-12-04T07:38:53Z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