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885352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05 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04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05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аздаған қар жауады, көктайғақ болады. Оңтүсіктен,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4-9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4-6, күндіз 1-3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r>
              <a:rPr lang="kk-KZ" sz="1200" dirty="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06 желтоқсанға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05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06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a:t>
            </a:r>
            <a:r>
              <a:rPr lang="kk-KZ" sz="1200" dirty="0">
                <a:latin typeface="Times New Roman" panose="02020603050405020304" pitchFamily="18" charset="0"/>
                <a:cs typeface="Times New Roman" panose="02020603050405020304" pitchFamily="18" charset="0"/>
              </a:rPr>
              <a:t>аздаған қар жауады. </a:t>
            </a:r>
            <a:r>
              <a:rPr lang="kk-KZ" sz="120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4-9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7-9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61725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05 желтоқсан, 06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Нуршина А.Ж.\Проненко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19827</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5068</cp:revision>
  <cp:lastPrinted>2021-07-01T07:38:07Z</cp:lastPrinted>
  <dcterms:created xsi:type="dcterms:W3CDTF">2018-03-27T06:03:00Z</dcterms:created>
  <dcterms:modified xsi:type="dcterms:W3CDTF">2024-12-04T09:16:09Z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