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91097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соғады, күші 1-6 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11-13°, күндіз 2-4°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cs typeface="Times New Roman" pitchFamily="18" charset="0"/>
              </a:rPr>
              <a:t>түстік-шығыстан соғады, күші 1-6 м</a:t>
            </a:r>
            <a:r>
              <a:rPr lang="ru-RU" sz="1200" dirty="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220810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 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20180</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4154</cp:revision>
  <cp:lastPrinted>2021-07-01T03:56:27Z</cp:lastPrinted>
  <dcterms:created xsi:type="dcterms:W3CDTF">2018-03-27T06:03:00Z</dcterms:created>
  <dcterms:modified xsi:type="dcterms:W3CDTF">2024-12-04T07:03:52Z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