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05 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04 </a:t>
            </a:r>
            <a:r>
              <a:rPr lang="ru-RU" sz="1050" b="1" dirty="0" err="1" smtClean="0">
                <a:latin typeface="Times New Roman" pitchFamily="18" charset="0"/>
                <a:cs typeface="Times New Roman" pitchFamily="18" charset="0"/>
              </a:rPr>
              <a:t>желтоқсан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05</a:t>
            </a:r>
            <a:r>
              <a:rPr lang="kk-KZ" altLang="ru-RU" sz="1050" b="1" dirty="0" smtClean="0">
                <a:latin typeface="Times New Roman" pitchFamily="18" charset="0"/>
                <a:ea typeface="Times New Roman KZ" pitchFamily="18" charset="0"/>
                <a:cs typeface="Times New Roman" pitchFamily="18" charset="0"/>
              </a:rPr>
              <a:t> желтоқсан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a:t>
            </a:r>
            <a:r>
              <a:rPr lang="kk-KZ" sz="1200" dirty="0" smtClean="0">
                <a:latin typeface="Times New Roman KZ" pitchFamily="18" charset="0"/>
                <a:ea typeface="Times New Roman KZ" pitchFamily="18" charset="0"/>
              </a:rPr>
              <a:t>бұлтты, жауын-шашынсыз. Шығыстан ж</a:t>
            </a:r>
            <a:r>
              <a:rPr lang="kk-KZ" sz="1200" dirty="0" smtClean="0">
                <a:latin typeface="Times New Roman" pitchFamily="18" charset="0"/>
                <a:cs typeface="Times New Roman" pitchFamily="18" charset="0"/>
              </a:rPr>
              <a:t>ел соғады, күші </a:t>
            </a:r>
            <a:r>
              <a:rPr lang="kk-KZ" sz="1200" dirty="0" smtClean="0">
                <a:latin typeface="Times New Roman" pitchFamily="18" charset="0"/>
                <a:cs typeface="Times New Roman" pitchFamily="18" charset="0"/>
              </a:rPr>
              <a:t>2-7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06 желтоқсан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05</a:t>
            </a:r>
            <a:r>
              <a:rPr lang="kk-KZ" altLang="ru-RU" sz="1050" b="1" dirty="0" smtClean="0">
                <a:latin typeface="Times New Roman" pitchFamily="18" charset="0"/>
                <a:ea typeface="Times New Roman KZ" pitchFamily="18" charset="0"/>
                <a:cs typeface="Times New Roman" pitchFamily="18" charset="0"/>
              </a:rPr>
              <a:t> 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06 </a:t>
            </a:r>
            <a:r>
              <a:rPr lang="kk-KZ" altLang="ru-RU" sz="1050" b="1" dirty="0" smtClean="0">
                <a:latin typeface="Times New Roman" pitchFamily="18" charset="0"/>
                <a:ea typeface="Times New Roman KZ" pitchFamily="18" charset="0"/>
                <a:cs typeface="Times New Roman" pitchFamily="18" charset="0"/>
              </a:rPr>
              <a:t>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Шығыстан ж</a:t>
            </a:r>
            <a:r>
              <a:rPr lang="kk-KZ" sz="1200" dirty="0" smtClean="0">
                <a:latin typeface="Times New Roman" pitchFamily="18" charset="0"/>
                <a:cs typeface="Times New Roman" pitchFamily="18" charset="0"/>
              </a:rPr>
              <a:t>ел соғады, күші 3-8 м/с. Ауа температурасы 8-10 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05 желтоқсан, 06 желтоқсан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желтоқсан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468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73</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0,14</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2696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375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1,87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478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dirty="0" smtClean="0">
                          <a:latin typeface="Times New Roman KZ" pitchFamily="18" charset="0"/>
                          <a:ea typeface="Times New Roman KZ" pitchFamily="18" charset="0"/>
                        </a:rPr>
                        <a:t>0,07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20064</TotalTime>
  <Words>538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4646</cp:revision>
  <cp:lastPrinted>2021-07-01T03:56:27Z</cp:lastPrinted>
  <dcterms:created xsi:type="dcterms:W3CDTF">2018-03-27T06:03:00Z</dcterms:created>
  <dcterms:modified xsi:type="dcterms:W3CDTF">2024-12-04T07:33:39Z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