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418065777"/>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339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04 желтоқсан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879411618"/>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0,397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желтоқсан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05 желтоқсанға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a:t>
            </a:r>
            <a:r>
              <a:rPr lang="kk-KZ" altLang="ru-RU" sz="1200" b="1" dirty="0" smtClean="0">
                <a:latin typeface="Times New Roman" pitchFamily="18" charset="0"/>
                <a:cs typeface="Times New Roman" pitchFamily="18" charset="0"/>
              </a:rPr>
              <a:t> 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05 </a:t>
            </a:r>
            <a:r>
              <a:rPr lang="kk-KZ" altLang="ru-RU" sz="1200" b="1" dirty="0"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 жауын-шашынсыз. </a:t>
            </a:r>
            <a:r>
              <a:rPr lang="kk-KZ" sz="1200" kern="1400" dirty="0" smtClean="0">
                <a:solidFill>
                  <a:srgbClr val="000000"/>
                </a:solidFill>
                <a:latin typeface="Times New Roman"/>
                <a:ea typeface="Times New Roman"/>
              </a:rPr>
              <a:t>Шығыстан, солтүстік-шығыстан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1-6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4-6,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0-2 аяз.</a:t>
            </a:r>
            <a:r>
              <a:rPr lang="kk-KZ" sz="1200" kern="1400" dirty="0">
                <a:solidFill>
                  <a:srgbClr val="000000"/>
                </a:solidFill>
                <a:latin typeface="Times New Roman"/>
                <a:ea typeface="Times New Roman"/>
              </a:rPr>
              <a:t>	</a:t>
            </a:r>
            <a:endParaRPr lang="kk-KZ" sz="1200" kern="1400" dirty="0" smtClean="0">
              <a:solidFill>
                <a:srgbClr val="000000"/>
              </a:solidFill>
              <a:latin typeface="Times New Roman"/>
              <a:ea typeface="Times New Roman"/>
            </a:endParaRPr>
          </a:p>
          <a:p>
            <a:pPr algn="just" eaLnBrk="1" hangingPunct="1"/>
            <a:endParaRPr lang="kk-KZ" sz="1200" kern="1400" dirty="0" smtClean="0">
              <a:solidFill>
                <a:srgbClr val="000000"/>
              </a:solidFill>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желтоқсан</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желтоқсан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Солтүстік-шығыстан </a:t>
            </a:r>
            <a:r>
              <a:rPr lang="kk-KZ" sz="1200" kern="1400" dirty="0" smtClean="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1-6 </a:t>
            </a:r>
            <a:r>
              <a:rPr lang="kk-KZ" sz="1200" kern="1400" dirty="0" smtClean="0">
                <a:solidFill>
                  <a:srgbClr val="000000"/>
                </a:solidFill>
                <a:latin typeface="Times New Roman"/>
                <a:ea typeface="Times New Roman"/>
              </a:rPr>
              <a:t>м/с. Ауа температурасы </a:t>
            </a:r>
            <a:r>
              <a:rPr lang="kk-KZ" sz="1200" kern="1400" dirty="0" smtClean="0">
                <a:solidFill>
                  <a:srgbClr val="000000"/>
                </a:solidFill>
                <a:latin typeface="Times New Roman"/>
                <a:ea typeface="Times New Roman"/>
              </a:rPr>
              <a:t>3-5 </a:t>
            </a:r>
            <a:r>
              <a:rPr lang="kk-KZ" sz="1200" kern="1400" dirty="0" smtClean="0">
                <a:solidFill>
                  <a:srgbClr val="000000"/>
                </a:solidFill>
                <a:latin typeface="Times New Roman"/>
                <a:ea typeface="Times New Roman"/>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5004194"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4651" y="2345837"/>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a:t>
            </a:r>
            <a:r>
              <a:rPr lang="kk-KZ"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24401</TotalTime>
  <Words>543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4112</cp:revision>
  <cp:lastPrinted>2023-02-06T06:57:51Z</cp:lastPrinted>
  <dcterms:created xsi:type="dcterms:W3CDTF">2018-03-27T06:03:00Z</dcterms:created>
  <dcterms:modified xsi:type="dcterms:W3CDTF">2024-12-04T07:56:48Z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