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493116912"/>
              </p:ext>
            </p:extLst>
          </p:nvPr>
        </p:nvGraphicFramePr>
        <p:xfrm>
          <a:off x="307975" y="2564904"/>
          <a:ext cx="4465638" cy="24536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8882508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smtClean="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желтоқсаннан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желтоқсанға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Түнде және таңертең тұман түседі. Солтүстік-шығыстан жел соғады, күші 3-8 м/с. Ауа температурасы түнде 2-4, күндіз 5-7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a:t>
            </a:r>
            <a:r>
              <a:rPr lang="en-US" altLang="ru-RU" sz="1200" b="1" dirty="0" smtClean="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желтоқсаннан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a:t>
            </a:r>
            <a:r>
              <a:rPr lang="en-US" altLang="ru-RU" sz="1200" b="1" dirty="0" smtClean="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smtClean="0">
                <a:latin typeface="Times New Roman" pitchFamily="18" charset="0"/>
                <a:cs typeface="Times New Roman" pitchFamily="18" charset="0"/>
              </a:rPr>
              <a:t>Кей уақыттарда тұман түседі.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3-8 м/с. Ауа температурасы 3-5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0</a:t>
            </a:r>
            <a:r>
              <a:rPr lang="en-US" sz="1200" dirty="0" smtClean="0">
                <a:solidFill>
                  <a:schemeClr val="tx1"/>
                </a:solidFill>
                <a:latin typeface="Times New Roman" panose="02020603050405020304" pitchFamily="18" charset="0"/>
                <a:cs typeface="Times New Roman" panose="02020603050405020304" pitchFamily="18" charset="0"/>
              </a:rPr>
              <a:t>5</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желтоқсаннан</a:t>
            </a:r>
            <a:r>
              <a:rPr lang="ru-RU" sz="1200" dirty="0" smtClean="0">
                <a:solidFill>
                  <a:schemeClr val="tx1"/>
                </a:solidFill>
                <a:latin typeface="Times New Roman" panose="02020603050405020304" pitchFamily="18" charset="0"/>
                <a:cs typeface="Times New Roman" panose="02020603050405020304" pitchFamily="18" charset="0"/>
              </a:rPr>
              <a:t>, 0</a:t>
            </a:r>
            <a:r>
              <a:rPr lang="en-US" sz="1200" dirty="0" smtClean="0">
                <a:solidFill>
                  <a:schemeClr val="tx1"/>
                </a:solidFill>
                <a:latin typeface="Times New Roman" panose="02020603050405020304" pitchFamily="18" charset="0"/>
                <a:cs typeface="Times New Roman" panose="02020603050405020304" pitchFamily="18" charset="0"/>
              </a:rPr>
              <a:t>6</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желтоқсанға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13889</TotalTime>
  <Words>598</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3465</cp:revision>
  <cp:lastPrinted>2021-07-01T03:56:27Z</cp:lastPrinted>
  <dcterms:created xsi:type="dcterms:W3CDTF">2018-03-27T06:03:00Z</dcterms:created>
  <dcterms:modified xsi:type="dcterms:W3CDTF">2024-12-04T07:07:13Z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