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10607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утром туман.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12-14°,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70122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65282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26037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4457</cp:revision>
  <cp:lastPrinted>2021-10-18T15:52:53Z</cp:lastPrinted>
  <dcterms:created xsi:type="dcterms:W3CDTF">2018-03-27T06:03:00Z</dcterms:created>
  <dcterms:modified xsi:type="dcterms:W3CDTF">2024-12-05T06:33:21Z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