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340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декабря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юго-запад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ный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2-7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Температура воздуха ночью 7-9 мороза, днем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2-4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тепла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декабря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декабря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 Ветер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юго-западный 2-7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1092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19935</TotalTime>
  <Words>533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4559</cp:revision>
  <cp:lastPrinted>2021-07-01T03:56:27Z</cp:lastPrinted>
  <dcterms:created xsi:type="dcterms:W3CDTF">2018-03-27T06:03:00Z</dcterms:created>
  <dcterms:modified xsi:type="dcterms:W3CDTF">2024-12-05T08:13:46Z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