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082370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юго-западный 3-8 м/с. Температура воздуха ночью 12-14, днем 5-7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07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10-12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426770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34767" y="1808523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декабря, ночью 07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38028</TotalTime>
  <Words>651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5946</cp:revision>
  <cp:lastPrinted>2021-11-30T05:55:24Z</cp:lastPrinted>
  <dcterms:created xsi:type="dcterms:W3CDTF">2018-03-27T06:03:00Z</dcterms:created>
  <dcterms:modified xsi:type="dcterms:W3CDTF">2024-12-05T06:03:09Z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