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628223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северный 0-5 м/с. Температура воздуха 11-13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672824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38670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5221</cp:revision>
  <cp:lastPrinted>2021-02-03T11:37:00Z</cp:lastPrinted>
  <dcterms:created xsi:type="dcterms:W3CDTF">2018-03-27T06:03:00Z</dcterms:created>
  <dcterms:modified xsi:type="dcterms:W3CDTF">2024-12-05T09:35:56Z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