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9030280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снег, днем снег, низовая метель. Ветер южный 7-12 м/с. Температура воздуха ночью 8-10, днем 4-6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по 08 ч. 07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северный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 мороза. 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730013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3.719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24178</TotalTime>
  <Words>650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4467</cp:revision>
  <cp:lastPrinted>2021-07-01T03:56:27Z</cp:lastPrinted>
  <dcterms:created xsi:type="dcterms:W3CDTF">2018-03-27T06:03:00Z</dcterms:created>
  <dcterms:modified xsi:type="dcterms:W3CDTF">2024-12-05T08:42:14Z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