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3661907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340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небольшой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снег, днем снег, низовая метель. Ночью и утром туман. Ветер южный 5-10 м/с. Температура воздуха ночью 3-5, днем 1-3 мороза.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низовая метель, гололед. Ночью и утром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2596288"/>
              </p:ext>
            </p:extLst>
          </p:nvPr>
        </p:nvGraphicFramePr>
        <p:xfrm>
          <a:off x="4986306" y="4437112"/>
          <a:ext cx="4759297" cy="1689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1512</TotalTime>
  <Words>566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285</cp:revision>
  <cp:lastPrinted>2021-07-01T03:56:27Z</cp:lastPrinted>
  <dcterms:created xsi:type="dcterms:W3CDTF">2024-09-22T07:48:17Z</dcterms:created>
  <dcterms:modified xsi:type="dcterms:W3CDTF">2024-12-05T08:59:46Z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