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4" d="100"/>
          <a:sy n="94" d="100"/>
        </p:scale>
        <p:origin x="90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52290671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7769940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1286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 Ветер восточный 7-12 м/с. Температура воздуха ночью 0-2, днем 4-6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2024 </a:t>
            </a:r>
            <a:r>
              <a:rPr lang="ru-RU" sz="11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27634</TotalTime>
  <Words>539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3626</cp:revision>
  <cp:lastPrinted>2021-10-15T03:50:29Z</cp:lastPrinted>
  <dcterms:created xsi:type="dcterms:W3CDTF">2018-03-27T06:03:00Z</dcterms:created>
  <dcterms:modified xsi:type="dcterms:W3CDTF">2024-12-05T06:32:50Z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