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84" d="100"/>
          <a:sy n="84" d="100"/>
        </p:scale>
        <p:origin x="82" y="7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45507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05декабря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38921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Облачно, небольшой снег, туман, гололед. Ветер северный, северо-восточный 5-10 м/с. Температура воздуха ночью 9-11, днем 4-6 мороза.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3-8 м/с. Температура воздуха 10-12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Д.Қ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28271</TotalTime>
  <Words>637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5204</cp:revision>
  <cp:lastPrinted>2021-07-01T03:56:27Z</cp:lastPrinted>
  <dcterms:created xsi:type="dcterms:W3CDTF">2018-03-27T06:03:00Z</dcterms:created>
  <dcterms:modified xsi:type="dcterms:W3CDTF">2024-12-05T07:19:57Z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